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</p:sldMasterIdLst>
  <p:notesMasterIdLst>
    <p:notesMasterId r:id="rId8"/>
  </p:notesMasterIdLst>
  <p:sldIdLst>
    <p:sldId id="4661" r:id="rId3"/>
    <p:sldId id="4663" r:id="rId4"/>
    <p:sldId id="4662" r:id="rId5"/>
    <p:sldId id="4664" r:id="rId6"/>
    <p:sldId id="4665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0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贵申 王" userId="201fba2491c5f930" providerId="LiveId" clId="{DCE2E79A-FA80-4B3F-A3B4-A0C24C0A3357}"/>
    <pc:docChg chg="undo custSel addSld delSld modSld sldOrd">
      <pc:chgData name="贵申 王" userId="201fba2491c5f930" providerId="LiveId" clId="{DCE2E79A-FA80-4B3F-A3B4-A0C24C0A3357}" dt="2026-08-07T04:39:39.053" v="201" actId="20577"/>
      <pc:docMkLst>
        <pc:docMk/>
      </pc:docMkLst>
      <pc:sldChg chg="modSp mod">
        <pc:chgData name="贵申 王" userId="201fba2491c5f930" providerId="LiveId" clId="{DCE2E79A-FA80-4B3F-A3B4-A0C24C0A3357}" dt="2026-08-07T04:39:16.250" v="185" actId="20577"/>
        <pc:sldMkLst>
          <pc:docMk/>
          <pc:sldMk cId="0" sldId="4661"/>
        </pc:sldMkLst>
        <pc:spChg chg="mod">
          <ac:chgData name="贵申 王" userId="201fba2491c5f930" providerId="LiveId" clId="{DCE2E79A-FA80-4B3F-A3B4-A0C24C0A3357}" dt="2026-08-07T04:39:16.250" v="185" actId="20577"/>
          <ac:spMkLst>
            <pc:docMk/>
            <pc:sldMk cId="0" sldId="4661"/>
            <ac:spMk id="990210" creationId="{812FA253-7687-642A-8BF4-488B17E4A6E8}"/>
          </ac:spMkLst>
        </pc:spChg>
        <pc:spChg chg="mod">
          <ac:chgData name="贵申 王" userId="201fba2491c5f930" providerId="LiveId" clId="{DCE2E79A-FA80-4B3F-A3B4-A0C24C0A3357}" dt="2026-08-07T04:29:03.307" v="107"/>
          <ac:spMkLst>
            <pc:docMk/>
            <pc:sldMk cId="0" sldId="4661"/>
            <ac:spMk id="990211" creationId="{5BC1AE21-F2E6-44CB-2168-21E1C3C1E163}"/>
          </ac:spMkLst>
        </pc:spChg>
      </pc:sldChg>
      <pc:sldChg chg="modSp add del mod">
        <pc:chgData name="贵申 王" userId="201fba2491c5f930" providerId="LiveId" clId="{DCE2E79A-FA80-4B3F-A3B4-A0C24C0A3357}" dt="2026-08-07T04:15:59.246" v="51" actId="47"/>
        <pc:sldMkLst>
          <pc:docMk/>
          <pc:sldMk cId="1132587309" sldId="4662"/>
        </pc:sldMkLst>
      </pc:sldChg>
      <pc:sldChg chg="modSp add mod">
        <pc:chgData name="贵申 王" userId="201fba2491c5f930" providerId="LiveId" clId="{DCE2E79A-FA80-4B3F-A3B4-A0C24C0A3357}" dt="2026-08-07T04:39:27.724" v="193" actId="20577"/>
        <pc:sldMkLst>
          <pc:docMk/>
          <pc:sldMk cId="1614095708" sldId="4662"/>
        </pc:sldMkLst>
        <pc:spChg chg="mod">
          <ac:chgData name="贵申 王" userId="201fba2491c5f930" providerId="LiveId" clId="{DCE2E79A-FA80-4B3F-A3B4-A0C24C0A3357}" dt="2026-08-07T04:39:27.724" v="193" actId="20577"/>
          <ac:spMkLst>
            <pc:docMk/>
            <pc:sldMk cId="1614095708" sldId="4662"/>
            <ac:spMk id="990210" creationId="{F499BABC-42C4-6693-B2D3-FCA8F1C980BC}"/>
          </ac:spMkLst>
        </pc:spChg>
        <pc:spChg chg="mod">
          <ac:chgData name="贵申 王" userId="201fba2491c5f930" providerId="LiveId" clId="{DCE2E79A-FA80-4B3F-A3B4-A0C24C0A3357}" dt="2026-08-07T04:31:24.398" v="135" actId="20577"/>
          <ac:spMkLst>
            <pc:docMk/>
            <pc:sldMk cId="1614095708" sldId="4662"/>
            <ac:spMk id="990211" creationId="{43DFE0C0-C891-3C11-1600-C488166B9EC1}"/>
          </ac:spMkLst>
        </pc:spChg>
      </pc:sldChg>
      <pc:sldChg chg="modSp add del mod">
        <pc:chgData name="贵申 王" userId="201fba2491c5f930" providerId="LiveId" clId="{DCE2E79A-FA80-4B3F-A3B4-A0C24C0A3357}" dt="2026-08-07T04:15:59.635" v="52" actId="47"/>
        <pc:sldMkLst>
          <pc:docMk/>
          <pc:sldMk cId="1059978676" sldId="4663"/>
        </pc:sldMkLst>
      </pc:sldChg>
      <pc:sldChg chg="modSp add mod">
        <pc:chgData name="贵申 王" userId="201fba2491c5f930" providerId="LiveId" clId="{DCE2E79A-FA80-4B3F-A3B4-A0C24C0A3357}" dt="2026-08-07T04:39:21.808" v="189" actId="20577"/>
        <pc:sldMkLst>
          <pc:docMk/>
          <pc:sldMk cId="2095158783" sldId="4663"/>
        </pc:sldMkLst>
        <pc:spChg chg="mod">
          <ac:chgData name="贵申 王" userId="201fba2491c5f930" providerId="LiveId" clId="{DCE2E79A-FA80-4B3F-A3B4-A0C24C0A3357}" dt="2026-08-07T04:39:21.808" v="189" actId="20577"/>
          <ac:spMkLst>
            <pc:docMk/>
            <pc:sldMk cId="2095158783" sldId="4663"/>
            <ac:spMk id="990210" creationId="{0B52CEA9-B751-B276-79C0-4A76689452E1}"/>
          </ac:spMkLst>
        </pc:spChg>
        <pc:spChg chg="mod">
          <ac:chgData name="贵申 王" userId="201fba2491c5f930" providerId="LiveId" clId="{DCE2E79A-FA80-4B3F-A3B4-A0C24C0A3357}" dt="2026-08-07T04:38:14.669" v="180" actId="20577"/>
          <ac:spMkLst>
            <pc:docMk/>
            <pc:sldMk cId="2095158783" sldId="4663"/>
            <ac:spMk id="990211" creationId="{0BB01273-FA2F-08FC-7616-EE56CD9B6F8B}"/>
          </ac:spMkLst>
        </pc:spChg>
      </pc:sldChg>
      <pc:sldChg chg="modSp add mod">
        <pc:chgData name="贵申 王" userId="201fba2491c5f930" providerId="LiveId" clId="{DCE2E79A-FA80-4B3F-A3B4-A0C24C0A3357}" dt="2026-08-07T04:39:33.464" v="197" actId="20577"/>
        <pc:sldMkLst>
          <pc:docMk/>
          <pc:sldMk cId="191511598" sldId="4664"/>
        </pc:sldMkLst>
        <pc:spChg chg="mod">
          <ac:chgData name="贵申 王" userId="201fba2491c5f930" providerId="LiveId" clId="{DCE2E79A-FA80-4B3F-A3B4-A0C24C0A3357}" dt="2026-08-07T04:39:33.464" v="197" actId="20577"/>
          <ac:spMkLst>
            <pc:docMk/>
            <pc:sldMk cId="191511598" sldId="4664"/>
            <ac:spMk id="990210" creationId="{FD9D010A-D28C-EEB5-B460-C8FCBC88E136}"/>
          </ac:spMkLst>
        </pc:spChg>
        <pc:spChg chg="mod">
          <ac:chgData name="贵申 王" userId="201fba2491c5f930" providerId="LiveId" clId="{DCE2E79A-FA80-4B3F-A3B4-A0C24C0A3357}" dt="2026-08-07T04:37:27.814" v="173" actId="20577"/>
          <ac:spMkLst>
            <pc:docMk/>
            <pc:sldMk cId="191511598" sldId="4664"/>
            <ac:spMk id="990211" creationId="{EDF7CBEE-5070-372B-C23F-9B753ABFC681}"/>
          </ac:spMkLst>
        </pc:spChg>
      </pc:sldChg>
      <pc:sldChg chg="modSp add del mod replId">
        <pc:chgData name="贵申 王" userId="201fba2491c5f930" providerId="LiveId" clId="{DCE2E79A-FA80-4B3F-A3B4-A0C24C0A3357}" dt="2026-08-07T04:16:00.019" v="53" actId="47"/>
        <pc:sldMkLst>
          <pc:docMk/>
          <pc:sldMk cId="3343690033" sldId="4664"/>
        </pc:sldMkLst>
      </pc:sldChg>
      <pc:sldChg chg="modSp add del mod ord">
        <pc:chgData name="贵申 王" userId="201fba2491c5f930" providerId="LiveId" clId="{DCE2E79A-FA80-4B3F-A3B4-A0C24C0A3357}" dt="2026-08-07T04:16:00.409" v="54" actId="47"/>
        <pc:sldMkLst>
          <pc:docMk/>
          <pc:sldMk cId="974733288" sldId="4665"/>
        </pc:sldMkLst>
      </pc:sldChg>
      <pc:sldChg chg="add del">
        <pc:chgData name="贵申 王" userId="201fba2491c5f930" providerId="LiveId" clId="{DCE2E79A-FA80-4B3F-A3B4-A0C24C0A3357}" dt="2026-08-07T04:27:41.347" v="98" actId="47"/>
        <pc:sldMkLst>
          <pc:docMk/>
          <pc:sldMk cId="1845223356" sldId="4665"/>
        </pc:sldMkLst>
      </pc:sldChg>
      <pc:sldChg chg="modSp add mod">
        <pc:chgData name="贵申 王" userId="201fba2491c5f930" providerId="LiveId" clId="{DCE2E79A-FA80-4B3F-A3B4-A0C24C0A3357}" dt="2026-08-07T04:39:39.053" v="201" actId="20577"/>
        <pc:sldMkLst>
          <pc:docMk/>
          <pc:sldMk cId="2681665498" sldId="4665"/>
        </pc:sldMkLst>
        <pc:spChg chg="mod">
          <ac:chgData name="贵申 王" userId="201fba2491c5f930" providerId="LiveId" clId="{DCE2E79A-FA80-4B3F-A3B4-A0C24C0A3357}" dt="2026-08-07T04:39:39.053" v="201" actId="20577"/>
          <ac:spMkLst>
            <pc:docMk/>
            <pc:sldMk cId="2681665498" sldId="4665"/>
            <ac:spMk id="990210" creationId="{B93F6A86-B5EC-2765-4DDA-AE5282D6F26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909B92-5FDE-4FC8-BB4E-B41454619B4F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0DB480-2C12-48FB-B279-8B4FE9E097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544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234" name="Rectangle 7">
            <a:extLst>
              <a:ext uri="{FF2B5EF4-FFF2-40B4-BE49-F238E27FC236}">
                <a16:creationId xmlns:a16="http://schemas.microsoft.com/office/drawing/2014/main" id="{2972BED8-BD45-9A38-5599-8C8EC3856C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0B12C0-A0CB-49CF-BA58-5FFBFA4C2C6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SC FLi S5 TT" pitchFamily="49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SC FLi S5 TT" pitchFamily="49" charset="-128"/>
              <a:cs typeface="+mn-cs"/>
            </a:endParaRPr>
          </a:p>
        </p:txBody>
      </p:sp>
      <p:sp>
        <p:nvSpPr>
          <p:cNvPr id="991235" name="Rectangle 2">
            <a:extLst>
              <a:ext uri="{FF2B5EF4-FFF2-40B4-BE49-F238E27FC236}">
                <a16:creationId xmlns:a16="http://schemas.microsoft.com/office/drawing/2014/main" id="{F32173DE-D292-B8AE-D04F-6631D972E0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1236" name="Rectangle 3">
            <a:extLst>
              <a:ext uri="{FF2B5EF4-FFF2-40B4-BE49-F238E27FC236}">
                <a16:creationId xmlns:a16="http://schemas.microsoft.com/office/drawing/2014/main" id="{EA688279-0460-FB0E-F607-C531D3AC37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DEAD9C-699F-C112-A1AF-4CC256F934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234" name="Rectangle 7">
            <a:extLst>
              <a:ext uri="{FF2B5EF4-FFF2-40B4-BE49-F238E27FC236}">
                <a16:creationId xmlns:a16="http://schemas.microsoft.com/office/drawing/2014/main" id="{B3129B96-ECAD-C3BF-9176-8BAE6EBBB07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0B12C0-A0CB-49CF-BA58-5FFBFA4C2C6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SC FLi S5 TT" pitchFamily="49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SC FLi S5 TT" pitchFamily="49" charset="-128"/>
              <a:cs typeface="+mn-cs"/>
            </a:endParaRPr>
          </a:p>
        </p:txBody>
      </p:sp>
      <p:sp>
        <p:nvSpPr>
          <p:cNvPr id="991235" name="Rectangle 2">
            <a:extLst>
              <a:ext uri="{FF2B5EF4-FFF2-40B4-BE49-F238E27FC236}">
                <a16:creationId xmlns:a16="http://schemas.microsoft.com/office/drawing/2014/main" id="{27360F51-AA23-6959-1DAD-A3F8279E4E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1236" name="Rectangle 3">
            <a:extLst>
              <a:ext uri="{FF2B5EF4-FFF2-40B4-BE49-F238E27FC236}">
                <a16:creationId xmlns:a16="http://schemas.microsoft.com/office/drawing/2014/main" id="{6D49B91F-9C2C-A3E0-7D42-EDA804288F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719330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15AC1F-BA33-FACE-1F3F-9A34ED7DD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234" name="Rectangle 7">
            <a:extLst>
              <a:ext uri="{FF2B5EF4-FFF2-40B4-BE49-F238E27FC236}">
                <a16:creationId xmlns:a16="http://schemas.microsoft.com/office/drawing/2014/main" id="{B05A9B16-FC87-E051-C248-DA328FBF0B6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0B12C0-A0CB-49CF-BA58-5FFBFA4C2C6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SC FLi S5 TT" pitchFamily="49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SC FLi S5 TT" pitchFamily="49" charset="-128"/>
              <a:cs typeface="+mn-cs"/>
            </a:endParaRPr>
          </a:p>
        </p:txBody>
      </p:sp>
      <p:sp>
        <p:nvSpPr>
          <p:cNvPr id="991235" name="Rectangle 2">
            <a:extLst>
              <a:ext uri="{FF2B5EF4-FFF2-40B4-BE49-F238E27FC236}">
                <a16:creationId xmlns:a16="http://schemas.microsoft.com/office/drawing/2014/main" id="{D555EE89-558C-1C1C-F661-77279EF3EC5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1236" name="Rectangle 3">
            <a:extLst>
              <a:ext uri="{FF2B5EF4-FFF2-40B4-BE49-F238E27FC236}">
                <a16:creationId xmlns:a16="http://schemas.microsoft.com/office/drawing/2014/main" id="{AA4FD600-61D1-670D-7852-81E90CAEF9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130556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7F0C0A-1D14-07FA-BC68-55D608CC6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234" name="Rectangle 7">
            <a:extLst>
              <a:ext uri="{FF2B5EF4-FFF2-40B4-BE49-F238E27FC236}">
                <a16:creationId xmlns:a16="http://schemas.microsoft.com/office/drawing/2014/main" id="{E2A57A88-4A3D-DD1B-37E2-9E289E00E7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0B12C0-A0CB-49CF-BA58-5FFBFA4C2C6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SC FLi S5 TT" pitchFamily="49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SC FLi S5 TT" pitchFamily="49" charset="-128"/>
              <a:cs typeface="+mn-cs"/>
            </a:endParaRPr>
          </a:p>
        </p:txBody>
      </p:sp>
      <p:sp>
        <p:nvSpPr>
          <p:cNvPr id="991235" name="Rectangle 2">
            <a:extLst>
              <a:ext uri="{FF2B5EF4-FFF2-40B4-BE49-F238E27FC236}">
                <a16:creationId xmlns:a16="http://schemas.microsoft.com/office/drawing/2014/main" id="{C60F5122-7939-2593-BB1D-C2106B084C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1236" name="Rectangle 3">
            <a:extLst>
              <a:ext uri="{FF2B5EF4-FFF2-40B4-BE49-F238E27FC236}">
                <a16:creationId xmlns:a16="http://schemas.microsoft.com/office/drawing/2014/main" id="{1EEDC5A3-3E85-0C07-42A2-DFF3440622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3004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A3E56A-7212-A3EF-18F9-90A5C6DEE2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234" name="Rectangle 7">
            <a:extLst>
              <a:ext uri="{FF2B5EF4-FFF2-40B4-BE49-F238E27FC236}">
                <a16:creationId xmlns:a16="http://schemas.microsoft.com/office/drawing/2014/main" id="{08DA08C2-2AB9-A449-622E-615F46C6B91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0B12C0-A0CB-49CF-BA58-5FFBFA4C2C6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SC FLi S5 TT" pitchFamily="49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SC FLi S5 TT" pitchFamily="49" charset="-128"/>
              <a:cs typeface="+mn-cs"/>
            </a:endParaRPr>
          </a:p>
        </p:txBody>
      </p:sp>
      <p:sp>
        <p:nvSpPr>
          <p:cNvPr id="991235" name="Rectangle 2">
            <a:extLst>
              <a:ext uri="{FF2B5EF4-FFF2-40B4-BE49-F238E27FC236}">
                <a16:creationId xmlns:a16="http://schemas.microsoft.com/office/drawing/2014/main" id="{BCB02034-0254-FA5E-781D-61DE8E27EA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1236" name="Rectangle 3">
            <a:extLst>
              <a:ext uri="{FF2B5EF4-FFF2-40B4-BE49-F238E27FC236}">
                <a16:creationId xmlns:a16="http://schemas.microsoft.com/office/drawing/2014/main" id="{E4A538FC-06B9-ECBA-B0BB-D1BAC3C81B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8853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CF339-0089-7BC8-2FE8-3CBF8CB9FE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D36542-915E-1DE1-95A8-18C10750F2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22403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2">
            <a:extLst>
              <a:ext uri="{FF2B5EF4-FFF2-40B4-BE49-F238E27FC236}">
                <a16:creationId xmlns:a16="http://schemas.microsoft.com/office/drawing/2014/main" id="{11BF52CF-7F04-C630-93EA-AA10DCF4E6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33">
            <a:extLst>
              <a:ext uri="{FF2B5EF4-FFF2-40B4-BE49-F238E27FC236}">
                <a16:creationId xmlns:a16="http://schemas.microsoft.com/office/drawing/2014/main" id="{00CE81FE-C0CE-1CE8-0546-A3B41BF76B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34">
            <a:extLst>
              <a:ext uri="{FF2B5EF4-FFF2-40B4-BE49-F238E27FC236}">
                <a16:creationId xmlns:a16="http://schemas.microsoft.com/office/drawing/2014/main" id="{6F1C9710-DFB6-5363-97C5-5981AEE2FC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5A6A0D-1954-4BC6-980C-D8C8D9EF7F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0150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2">
            <a:extLst>
              <a:ext uri="{FF2B5EF4-FFF2-40B4-BE49-F238E27FC236}">
                <a16:creationId xmlns:a16="http://schemas.microsoft.com/office/drawing/2014/main" id="{679DC943-9069-4801-1E8A-1218F9D550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33">
            <a:extLst>
              <a:ext uri="{FF2B5EF4-FFF2-40B4-BE49-F238E27FC236}">
                <a16:creationId xmlns:a16="http://schemas.microsoft.com/office/drawing/2014/main" id="{5742F2F9-229F-59E4-AFA9-BB64856859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34">
            <a:extLst>
              <a:ext uri="{FF2B5EF4-FFF2-40B4-BE49-F238E27FC236}">
                <a16:creationId xmlns:a16="http://schemas.microsoft.com/office/drawing/2014/main" id="{AD519F7E-29D3-4033-A5AC-4C6A6B1EAF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8F00B-0776-4361-9167-F8448BBCE3B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4037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2">
            <a:extLst>
              <a:ext uri="{FF2B5EF4-FFF2-40B4-BE49-F238E27FC236}">
                <a16:creationId xmlns:a16="http://schemas.microsoft.com/office/drawing/2014/main" id="{A61CDDFD-F25E-A314-B985-3D6C176C66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33">
            <a:extLst>
              <a:ext uri="{FF2B5EF4-FFF2-40B4-BE49-F238E27FC236}">
                <a16:creationId xmlns:a16="http://schemas.microsoft.com/office/drawing/2014/main" id="{305C453C-610D-4041-669C-9006285A04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34">
            <a:extLst>
              <a:ext uri="{FF2B5EF4-FFF2-40B4-BE49-F238E27FC236}">
                <a16:creationId xmlns:a16="http://schemas.microsoft.com/office/drawing/2014/main" id="{320948C2-E62F-ED8B-DE52-52678F264E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9CA1C6-509A-4EF7-9318-2CB4F224D3B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7653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1845245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00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210" name="Rectangle 2">
            <a:extLst>
              <a:ext uri="{FF2B5EF4-FFF2-40B4-BE49-F238E27FC236}">
                <a16:creationId xmlns:a16="http://schemas.microsoft.com/office/drawing/2014/main" id="{812FA253-7687-642A-8BF4-488B17E4A6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063" y="351587"/>
            <a:ext cx="810387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TSC FLi S5 TT" pitchFamily="49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TSC FLi S5 TT" pitchFamily="49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SC FLi S5 TT" pitchFamily="49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9pPr>
          </a:lstStyle>
          <a:p>
            <a:pPr lvl="0" algn="ctr">
              <a:spcBef>
                <a:spcPct val="0"/>
              </a:spcBef>
              <a:buSzTx/>
              <a:buNone/>
              <a:defRPr/>
            </a:pPr>
            <a:r>
              <a:rPr lang="zh-CN" altLang="en-US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敬拜的时候 </a:t>
            </a:r>
            <a:endParaRPr lang="en-US" altLang="zh-CN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0" algn="ctr">
              <a:spcBef>
                <a:spcPct val="0"/>
              </a:spcBef>
              <a:buSzTx/>
              <a:buNone/>
              <a:defRPr/>
            </a:pPr>
            <a:r>
              <a:rPr lang="en-US" altLang="zh-CN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When I Worship You 1/5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990211" name="Rectangle 3">
            <a:extLst>
              <a:ext uri="{FF2B5EF4-FFF2-40B4-BE49-F238E27FC236}">
                <a16:creationId xmlns:a16="http://schemas.microsoft.com/office/drawing/2014/main" id="{5BC1AE21-F2E6-44CB-2168-21E1C3C1E1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797" y="1657126"/>
            <a:ext cx="10768405" cy="452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TSC FLi S5 TT" pitchFamily="49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TSC FLi S5 TT" pitchFamily="49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SC FLi S5 TT" pitchFamily="49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9pPr>
          </a:lstStyle>
          <a:p>
            <a:pPr lvl="0" algn="ctr">
              <a:spcBef>
                <a:spcPts val="600"/>
              </a:spcBef>
              <a:buNone/>
              <a:defRPr/>
            </a:pPr>
            <a:r>
              <a:rPr lang="zh-CN" altLang="en-US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敬拜你在黄昏的时候，</a:t>
            </a:r>
            <a:endParaRPr lang="en-US" altLang="zh-CN" dirty="0">
              <a:solidFill>
                <a:prstClr val="black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0" algn="ctr">
              <a:spcBef>
                <a:spcPts val="600"/>
              </a:spcBef>
              <a:buNone/>
              <a:defRPr/>
            </a:pPr>
            <a:r>
              <a:rPr lang="zh-CN" altLang="en-US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敬拜你在清晨的时候，</a:t>
            </a:r>
          </a:p>
          <a:p>
            <a:pPr lvl="0" algn="ctr">
              <a:spcBef>
                <a:spcPts val="600"/>
              </a:spcBef>
              <a:buNone/>
              <a:defRPr/>
            </a:pPr>
            <a:r>
              <a:rPr lang="zh-CN" altLang="en-US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敬拜你在夜更里的时候，</a:t>
            </a:r>
            <a:endParaRPr lang="en-US" altLang="zh-CN" dirty="0">
              <a:solidFill>
                <a:prstClr val="black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0" algn="ctr">
              <a:spcBef>
                <a:spcPts val="600"/>
              </a:spcBef>
              <a:buNone/>
              <a:defRPr/>
            </a:pPr>
            <a:r>
              <a:rPr lang="zh-CN" altLang="en-US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敬拜你在无人的时候。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endParaRPr kumimoji="0" lang="en-US" altLang="en-US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0" algn="ctr">
              <a:spcBef>
                <a:spcPts val="0"/>
              </a:spcBef>
              <a:buNone/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Worship You at twilight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spcBef>
                <a:spcPts val="0"/>
              </a:spcBef>
              <a:buNone/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Worship You in the morning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spcBef>
                <a:spcPts val="0"/>
              </a:spcBef>
              <a:buNone/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Worship You at night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spcBef>
                <a:spcPts val="0"/>
              </a:spcBef>
              <a:buNone/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Worship You when I am alone.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2E21A-A60F-07FB-1A1C-BE8B189DD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210" name="Rectangle 2">
            <a:extLst>
              <a:ext uri="{FF2B5EF4-FFF2-40B4-BE49-F238E27FC236}">
                <a16:creationId xmlns:a16="http://schemas.microsoft.com/office/drawing/2014/main" id="{0B52CEA9-B751-B276-79C0-4A76689452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063" y="351587"/>
            <a:ext cx="810387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TSC FLi S5 TT" pitchFamily="49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TSC FLi S5 TT" pitchFamily="49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SC FLi S5 TT" pitchFamily="49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9pPr>
          </a:lstStyle>
          <a:p>
            <a:pPr lvl="0" algn="ctr">
              <a:spcBef>
                <a:spcPct val="0"/>
              </a:spcBef>
              <a:buSzTx/>
              <a:buNone/>
              <a:defRPr/>
            </a:pPr>
            <a:r>
              <a:rPr lang="zh-CN" altLang="en-US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敬拜的时候 </a:t>
            </a:r>
            <a:endParaRPr lang="en-US" altLang="zh-CN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0" algn="ctr">
              <a:spcBef>
                <a:spcPct val="0"/>
              </a:spcBef>
              <a:buSzTx/>
              <a:buNone/>
              <a:defRPr/>
            </a:pPr>
            <a:r>
              <a:rPr lang="en-US" altLang="zh-CN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When I Worship You 2/5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990211" name="Rectangle 3">
            <a:extLst>
              <a:ext uri="{FF2B5EF4-FFF2-40B4-BE49-F238E27FC236}">
                <a16:creationId xmlns:a16="http://schemas.microsoft.com/office/drawing/2014/main" id="{0BB01273-FA2F-08FC-7616-EE56CD9B6F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797" y="1657126"/>
            <a:ext cx="10768405" cy="452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TSC FLi S5 TT" pitchFamily="49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TSC FLi S5 TT" pitchFamily="49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SC FLi S5 TT" pitchFamily="49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9pPr>
          </a:lstStyle>
          <a:p>
            <a:pPr lvl="0" algn="ctr">
              <a:spcBef>
                <a:spcPts val="600"/>
              </a:spcBef>
              <a:buNone/>
              <a:defRPr/>
            </a:pPr>
            <a:r>
              <a:rPr lang="zh-CN" altLang="en-US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我要赞美，我要敬拜，我要敬拜！</a:t>
            </a:r>
          </a:p>
          <a:p>
            <a:pPr lvl="0" algn="ctr">
              <a:spcBef>
                <a:spcPts val="600"/>
              </a:spcBef>
              <a:buNone/>
              <a:defRPr/>
            </a:pPr>
            <a:r>
              <a:rPr lang="zh-CN" altLang="en-US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敬拜使我喜洋洋， </a:t>
            </a:r>
            <a:endParaRPr lang="en-US" altLang="zh-CN" dirty="0">
              <a:solidFill>
                <a:prstClr val="black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0" algn="ctr">
              <a:spcBef>
                <a:spcPts val="600"/>
              </a:spcBef>
              <a:buNone/>
              <a:defRPr/>
            </a:pPr>
            <a:r>
              <a:rPr lang="zh-CN" altLang="en-US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敬拜使我心欢畅，</a:t>
            </a:r>
            <a:endParaRPr lang="en-US" altLang="zh-CN" dirty="0">
              <a:solidFill>
                <a:prstClr val="black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0" algn="ctr">
              <a:spcBef>
                <a:spcPts val="600"/>
              </a:spcBef>
              <a:buNone/>
              <a:defRPr/>
            </a:pPr>
            <a:r>
              <a:rPr lang="zh-CN" altLang="en-US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敬拜在我的心灵深处。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endParaRPr kumimoji="0" lang="en-US" altLang="en-US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0" algn="ctr">
              <a:spcBef>
                <a:spcPts val="0"/>
              </a:spcBef>
              <a:buNone/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want to praise You, I want to worship You, I want to worship You!</a:t>
            </a:r>
          </a:p>
          <a:p>
            <a:pPr lvl="0" algn="ctr">
              <a:spcBef>
                <a:spcPts val="0"/>
              </a:spcBef>
              <a:buNone/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Worship gives me joy,</a:t>
            </a:r>
          </a:p>
          <a:p>
            <a:pPr lvl="0" algn="ctr">
              <a:spcBef>
                <a:spcPts val="0"/>
              </a:spcBef>
              <a:buNone/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Worship makes me happy,</a:t>
            </a:r>
          </a:p>
          <a:p>
            <a:pPr lvl="0" algn="ctr">
              <a:spcBef>
                <a:spcPts val="0"/>
              </a:spcBef>
              <a:buNone/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Worship is from my heart.</a:t>
            </a:r>
          </a:p>
        </p:txBody>
      </p:sp>
    </p:spTree>
    <p:extLst>
      <p:ext uri="{BB962C8B-B14F-4D97-AF65-F5344CB8AC3E}">
        <p14:creationId xmlns:p14="http://schemas.microsoft.com/office/powerpoint/2010/main" val="2095158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17436B-C4DB-7D0C-87A2-1C6E598FD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210" name="Rectangle 2">
            <a:extLst>
              <a:ext uri="{FF2B5EF4-FFF2-40B4-BE49-F238E27FC236}">
                <a16:creationId xmlns:a16="http://schemas.microsoft.com/office/drawing/2014/main" id="{F499BABC-42C4-6693-B2D3-FCA8F1C980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063" y="351587"/>
            <a:ext cx="810387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TSC FLi S5 TT" pitchFamily="49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TSC FLi S5 TT" pitchFamily="49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SC FLi S5 TT" pitchFamily="49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9pPr>
          </a:lstStyle>
          <a:p>
            <a:pPr lvl="0" algn="ctr">
              <a:spcBef>
                <a:spcPct val="0"/>
              </a:spcBef>
              <a:buSzTx/>
              <a:buNone/>
              <a:defRPr/>
            </a:pPr>
            <a:r>
              <a:rPr lang="zh-CN" altLang="en-US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敬拜的时候 </a:t>
            </a:r>
            <a:endParaRPr lang="en-US" altLang="zh-CN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0" algn="ctr">
              <a:spcBef>
                <a:spcPct val="0"/>
              </a:spcBef>
              <a:buSzTx/>
              <a:buNone/>
              <a:defRPr/>
            </a:pPr>
            <a:r>
              <a:rPr lang="en-US" altLang="zh-CN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When I Worship You 3/5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990211" name="Rectangle 3">
            <a:extLst>
              <a:ext uri="{FF2B5EF4-FFF2-40B4-BE49-F238E27FC236}">
                <a16:creationId xmlns:a16="http://schemas.microsoft.com/office/drawing/2014/main" id="{43DFE0C0-C891-3C11-1600-C488166B9E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797" y="1657126"/>
            <a:ext cx="10768405" cy="452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TSC FLi S5 TT" pitchFamily="49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TSC FLi S5 TT" pitchFamily="49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SC FLi S5 TT" pitchFamily="49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9pPr>
          </a:lstStyle>
          <a:p>
            <a:pPr lvl="0" algn="ctr">
              <a:spcBef>
                <a:spcPts val="600"/>
              </a:spcBef>
              <a:buNone/>
              <a:defRPr/>
            </a:pPr>
            <a:r>
              <a:rPr lang="zh-CN" altLang="en-US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敬拜你在黄昏的时候，  </a:t>
            </a:r>
            <a:endParaRPr lang="en-US" altLang="zh-CN" dirty="0">
              <a:solidFill>
                <a:prstClr val="black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0" algn="ctr">
              <a:spcBef>
                <a:spcPts val="600"/>
              </a:spcBef>
              <a:buNone/>
              <a:defRPr/>
            </a:pPr>
            <a:r>
              <a:rPr lang="zh-CN" altLang="en-US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敬拜你在清晨的时候，</a:t>
            </a:r>
          </a:p>
          <a:p>
            <a:pPr lvl="0" algn="ctr">
              <a:spcBef>
                <a:spcPts val="600"/>
              </a:spcBef>
              <a:buNone/>
              <a:defRPr/>
            </a:pPr>
            <a:r>
              <a:rPr lang="zh-CN" altLang="en-US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敬拜你在夜更里的时候，  </a:t>
            </a:r>
            <a:endParaRPr lang="en-US" altLang="zh-CN" dirty="0">
              <a:solidFill>
                <a:prstClr val="black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0" algn="ctr">
              <a:spcBef>
                <a:spcPts val="600"/>
              </a:spcBef>
              <a:buNone/>
              <a:defRPr/>
            </a:pPr>
            <a:r>
              <a:rPr lang="zh-CN" altLang="en-US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敬拜你在无人的时候。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endParaRPr kumimoji="0" lang="en-US" altLang="en-US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0" algn="ctr">
              <a:spcBef>
                <a:spcPts val="0"/>
              </a:spcBef>
              <a:buNone/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Worship You at twilight, </a:t>
            </a:r>
          </a:p>
          <a:p>
            <a:pPr lvl="0" algn="ctr">
              <a:spcBef>
                <a:spcPts val="0"/>
              </a:spcBef>
              <a:buNone/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Worship You in the morning,</a:t>
            </a:r>
          </a:p>
          <a:p>
            <a:pPr lvl="0" algn="ctr">
              <a:spcBef>
                <a:spcPts val="0"/>
              </a:spcBef>
              <a:buNone/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Worship You at night,</a:t>
            </a:r>
          </a:p>
          <a:p>
            <a:pPr lvl="0" algn="ctr">
              <a:spcBef>
                <a:spcPts val="0"/>
              </a:spcBef>
              <a:buNone/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Worship You when I am alone.</a:t>
            </a:r>
          </a:p>
          <a:p>
            <a:pPr lvl="0" algn="ctr">
              <a:spcBef>
                <a:spcPts val="0"/>
              </a:spcBef>
              <a:buNone/>
              <a:defRPr/>
            </a:pP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0957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6FE884-E97E-DEEE-D6D8-B27F9D908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210" name="Rectangle 2">
            <a:extLst>
              <a:ext uri="{FF2B5EF4-FFF2-40B4-BE49-F238E27FC236}">
                <a16:creationId xmlns:a16="http://schemas.microsoft.com/office/drawing/2014/main" id="{FD9D010A-D28C-EEB5-B460-C8FCBC88E1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063" y="351587"/>
            <a:ext cx="810387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TSC FLi S5 TT" pitchFamily="49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TSC FLi S5 TT" pitchFamily="49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SC FLi S5 TT" pitchFamily="49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9pPr>
          </a:lstStyle>
          <a:p>
            <a:pPr lvl="0" algn="ctr">
              <a:spcBef>
                <a:spcPct val="0"/>
              </a:spcBef>
              <a:buSzTx/>
              <a:buNone/>
              <a:defRPr/>
            </a:pPr>
            <a:r>
              <a:rPr lang="zh-CN" altLang="en-US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敬拜的时候 </a:t>
            </a:r>
            <a:endParaRPr lang="en-US" altLang="zh-CN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0" algn="ctr">
              <a:spcBef>
                <a:spcPct val="0"/>
              </a:spcBef>
              <a:buSzTx/>
              <a:buNone/>
              <a:defRPr/>
            </a:pPr>
            <a:r>
              <a:rPr lang="en-US" altLang="zh-CN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When I Worship You 4/5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990211" name="Rectangle 3">
            <a:extLst>
              <a:ext uri="{FF2B5EF4-FFF2-40B4-BE49-F238E27FC236}">
                <a16:creationId xmlns:a16="http://schemas.microsoft.com/office/drawing/2014/main" id="{EDF7CBEE-5070-372B-C23F-9B753ABFC6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797" y="1657126"/>
            <a:ext cx="10768405" cy="452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TSC FLi S5 TT" pitchFamily="49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TSC FLi S5 TT" pitchFamily="49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SC FLi S5 TT" pitchFamily="49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9pPr>
          </a:lstStyle>
          <a:p>
            <a:pPr lvl="0" algn="ctr">
              <a:spcBef>
                <a:spcPts val="600"/>
              </a:spcBef>
              <a:buNone/>
              <a:defRPr/>
            </a:pPr>
            <a:r>
              <a:rPr lang="zh-CN" altLang="en-US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我要赞美，我要歌唱，我要歌唱！</a:t>
            </a:r>
          </a:p>
          <a:p>
            <a:pPr lvl="0" algn="ctr">
              <a:spcBef>
                <a:spcPts val="600"/>
              </a:spcBef>
              <a:buNone/>
              <a:defRPr/>
            </a:pPr>
            <a:r>
              <a:rPr lang="zh-CN" altLang="en-US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唱得天开云又散， </a:t>
            </a:r>
            <a:endParaRPr lang="en-US" altLang="zh-CN" dirty="0">
              <a:solidFill>
                <a:prstClr val="black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0" algn="ctr">
              <a:spcBef>
                <a:spcPts val="600"/>
              </a:spcBef>
              <a:buNone/>
              <a:defRPr/>
            </a:pPr>
            <a:r>
              <a:rPr lang="zh-CN" altLang="en-US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唱得月儿缺又圆，</a:t>
            </a:r>
            <a:endParaRPr lang="en-US" altLang="zh-CN" dirty="0">
              <a:solidFill>
                <a:prstClr val="black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0" algn="ctr">
              <a:spcBef>
                <a:spcPts val="600"/>
              </a:spcBef>
              <a:buNone/>
              <a:defRPr/>
            </a:pPr>
            <a:r>
              <a:rPr lang="zh-CN" altLang="en-US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神的荣耀充满圣殿。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endParaRPr kumimoji="0" lang="en-US" altLang="en-US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0" algn="ctr">
              <a:spcBef>
                <a:spcPts val="0"/>
              </a:spcBef>
              <a:buNone/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want to praise You, I want to sing to You, I want to sing to You!</a:t>
            </a:r>
          </a:p>
          <a:p>
            <a:pPr lvl="0" algn="ctr">
              <a:spcBef>
                <a:spcPts val="0"/>
              </a:spcBef>
              <a:buNone/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Singing to the heaven open and cloud clear,</a:t>
            </a:r>
          </a:p>
          <a:p>
            <a:pPr lvl="0" algn="ctr">
              <a:spcBef>
                <a:spcPts val="0"/>
              </a:spcBef>
              <a:buNone/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Singing to make a waning moon full,</a:t>
            </a:r>
          </a:p>
          <a:p>
            <a:pPr lvl="0" algn="ctr">
              <a:spcBef>
                <a:spcPts val="0"/>
              </a:spcBef>
              <a:buNone/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God’s glory fills the holy church.</a:t>
            </a:r>
          </a:p>
        </p:txBody>
      </p:sp>
    </p:spTree>
    <p:extLst>
      <p:ext uri="{BB962C8B-B14F-4D97-AF65-F5344CB8AC3E}">
        <p14:creationId xmlns:p14="http://schemas.microsoft.com/office/powerpoint/2010/main" val="191511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42640D-F36F-143E-7BDF-C924556B20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210" name="Rectangle 2">
            <a:extLst>
              <a:ext uri="{FF2B5EF4-FFF2-40B4-BE49-F238E27FC236}">
                <a16:creationId xmlns:a16="http://schemas.microsoft.com/office/drawing/2014/main" id="{B93F6A86-B5EC-2765-4DDA-AE5282D6F2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063" y="351587"/>
            <a:ext cx="810387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TSC FLi S5 TT" pitchFamily="49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TSC FLi S5 TT" pitchFamily="49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SC FLi S5 TT" pitchFamily="49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9pPr>
          </a:lstStyle>
          <a:p>
            <a:pPr lvl="0" algn="ctr">
              <a:spcBef>
                <a:spcPct val="0"/>
              </a:spcBef>
              <a:buSzTx/>
              <a:buNone/>
              <a:defRPr/>
            </a:pPr>
            <a:r>
              <a:rPr lang="zh-CN" altLang="en-US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敬拜的时候 </a:t>
            </a:r>
            <a:endParaRPr lang="en-US" altLang="zh-CN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0" algn="ctr">
              <a:spcBef>
                <a:spcPct val="0"/>
              </a:spcBef>
              <a:buSzTx/>
              <a:buNone/>
              <a:defRPr/>
            </a:pPr>
            <a:r>
              <a:rPr lang="en-US" altLang="zh-CN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When I </a:t>
            </a:r>
            <a:r>
              <a:rPr lang="en-US" altLang="zh-CN" b="1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Worship You 5/5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990211" name="Rectangle 3">
            <a:extLst>
              <a:ext uri="{FF2B5EF4-FFF2-40B4-BE49-F238E27FC236}">
                <a16:creationId xmlns:a16="http://schemas.microsoft.com/office/drawing/2014/main" id="{B4D64BB6-84D0-A7F9-0D22-33B9F5F88D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797" y="1657126"/>
            <a:ext cx="10768405" cy="452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TSC FLi S5 TT" pitchFamily="49" charset="-128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TSC FLi S5 TT" pitchFamily="49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SC FLi S5 TT" pitchFamily="49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TSC FLi S5 TT" pitchFamily="49" charset="-128"/>
              </a:defRPr>
            </a:lvl9pPr>
          </a:lstStyle>
          <a:p>
            <a:pPr lvl="0" algn="ctr">
              <a:spcBef>
                <a:spcPts val="600"/>
              </a:spcBef>
              <a:buNone/>
              <a:defRPr/>
            </a:pPr>
            <a:r>
              <a:rPr lang="zh-CN" altLang="en-US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我要赞美，我要歌唱，我要歌唱！</a:t>
            </a:r>
          </a:p>
          <a:p>
            <a:pPr lvl="0" algn="ctr">
              <a:spcBef>
                <a:spcPts val="600"/>
              </a:spcBef>
              <a:buNone/>
              <a:defRPr/>
            </a:pPr>
            <a:r>
              <a:rPr lang="zh-CN" altLang="en-US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唱得天开云又散， </a:t>
            </a:r>
            <a:endParaRPr lang="en-US" altLang="zh-CN" dirty="0">
              <a:solidFill>
                <a:prstClr val="black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0" algn="ctr">
              <a:spcBef>
                <a:spcPts val="600"/>
              </a:spcBef>
              <a:buNone/>
              <a:defRPr/>
            </a:pPr>
            <a:r>
              <a:rPr lang="zh-CN" altLang="en-US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唱得月儿缺又圆，</a:t>
            </a:r>
            <a:endParaRPr lang="en-US" altLang="zh-CN" dirty="0">
              <a:solidFill>
                <a:prstClr val="black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0" algn="ctr">
              <a:spcBef>
                <a:spcPts val="600"/>
              </a:spcBef>
              <a:buNone/>
              <a:defRPr/>
            </a:pPr>
            <a:r>
              <a:rPr lang="zh-CN" altLang="en-US" dirty="0">
                <a:solidFill>
                  <a:prstClr val="black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神的荣耀充满圣殿。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85000"/>
              <a:buFontTx/>
              <a:buNone/>
              <a:tabLst/>
              <a:defRPr/>
            </a:pPr>
            <a:endParaRPr kumimoji="0" lang="en-US" altLang="en-US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0" algn="ctr">
              <a:spcBef>
                <a:spcPts val="0"/>
              </a:spcBef>
              <a:buNone/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want to praise You, I want to sing to You, I want to sing to You!</a:t>
            </a:r>
          </a:p>
          <a:p>
            <a:pPr lvl="0" algn="ctr">
              <a:spcBef>
                <a:spcPts val="0"/>
              </a:spcBef>
              <a:buNone/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Singing to the heaven open and cloud clear,</a:t>
            </a:r>
          </a:p>
          <a:p>
            <a:pPr lvl="0" algn="ctr">
              <a:spcBef>
                <a:spcPts val="0"/>
              </a:spcBef>
              <a:buNone/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Singing to make a waning moon full,</a:t>
            </a:r>
          </a:p>
          <a:p>
            <a:pPr lvl="0" algn="ctr">
              <a:spcBef>
                <a:spcPts val="0"/>
              </a:spcBef>
              <a:buNone/>
              <a:defRPr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God’s glory fills the holy church.</a:t>
            </a:r>
          </a:p>
        </p:txBody>
      </p:sp>
    </p:spTree>
    <p:extLst>
      <p:ext uri="{BB962C8B-B14F-4D97-AF65-F5344CB8AC3E}">
        <p14:creationId xmlns:p14="http://schemas.microsoft.com/office/powerpoint/2010/main" val="26816654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426</Words>
  <Application>Microsoft Office PowerPoint</Application>
  <PresentationFormat>Widescreen</PresentationFormat>
  <Paragraphs>60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Microsoft YaHei</vt:lpstr>
      <vt:lpstr>TSC FLi S5 TT</vt:lpstr>
      <vt:lpstr>Arial</vt:lpstr>
      <vt:lpstr>Calibri</vt:lpstr>
      <vt:lpstr>Times New Roman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贵申</dc:creator>
  <cp:lastModifiedBy>贵申 王</cp:lastModifiedBy>
  <cp:revision>2</cp:revision>
  <dcterms:created xsi:type="dcterms:W3CDTF">2023-07-27T17:47:05Z</dcterms:created>
  <dcterms:modified xsi:type="dcterms:W3CDTF">2026-08-07T04:39:43Z</dcterms:modified>
</cp:coreProperties>
</file>